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106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9593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kern="0" spc="-13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Netflix System Design: Simple Breakdown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793790" y="3941802"/>
            <a:ext cx="7918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Netflix System Design can feel 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complex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but let's break it down into simple, easy-to-understand terms. Think of 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Netflix as a giant machine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designed to let you watch movies and shows anytime, anywhere, on any device. Here's how it works step by step: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793790" y="56654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613029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105763"/>
            <a:ext cx="196727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200" b="1" kern="0" spc="-36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by Ram N Java</a:t>
            </a:r>
            <a:endParaRPr lang="en-US" sz="3200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BC7B09FC-BAAD-B777-98AD-B92B239FA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0874"/>
            <a:ext cx="87800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kern="0" spc="-13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Netflix as a Pizza Delivery System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793790" y="37479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Movies and Shows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93790" y="4329073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movies and shows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are the 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pizzas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4200406" y="37479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Data Centers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4200406" y="4329073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data centers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are the 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kitchens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607022" y="37479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CDNs</a:t>
            </a:r>
            <a:endParaRPr lang="en-US" sz="3200" dirty="0"/>
          </a:p>
        </p:txBody>
      </p:sp>
      <p:sp>
        <p:nvSpPr>
          <p:cNvPr id="8" name="Text 6"/>
          <p:cNvSpPr/>
          <p:nvPr/>
        </p:nvSpPr>
        <p:spPr>
          <a:xfrm>
            <a:off x="7607022" y="4329073"/>
            <a:ext cx="3146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CDNs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are 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delivery hubs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close to your home.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11013638" y="37479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Streaming Process</a:t>
            </a:r>
            <a:endParaRPr lang="en-US" sz="3200" dirty="0"/>
          </a:p>
        </p:txBody>
      </p:sp>
      <p:sp>
        <p:nvSpPr>
          <p:cNvPr id="10" name="Text 8"/>
          <p:cNvSpPr/>
          <p:nvPr/>
        </p:nvSpPr>
        <p:spPr>
          <a:xfrm>
            <a:off x="11013638" y="4329073"/>
            <a:ext cx="31468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streaming process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is the 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pizza being delivered hot and fresh to you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806052" y="30900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Example in Real Life: Imagine Netflix as a pizza delivery system: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88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kern="0" spc="-13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Netflix System Design Benefits</a:t>
            </a:r>
            <a:endParaRPr lang="en-US" sz="6000" dirty="0"/>
          </a:p>
        </p:txBody>
      </p:sp>
      <p:sp>
        <p:nvSpPr>
          <p:cNvPr id="4" name="Shape 1"/>
          <p:cNvSpPr/>
          <p:nvPr/>
        </p:nvSpPr>
        <p:spPr>
          <a:xfrm>
            <a:off x="793790" y="3211711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7439" y="3211711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Fast, Reliable Streaming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1417439" y="4056459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Fast, reliable streaming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for millions of users.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4685467" y="3211711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09116" y="3211711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Personalized Experience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5309116" y="4056459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Personalized experience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for everyone.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793790" y="526422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17439" y="52642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Seamless Scaling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1417439" y="5754648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Seamless scaling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during high demand (like during popular releases).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0890" y="19473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kern="0" spc="-13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Content Storage</a:t>
            </a:r>
            <a:endParaRPr lang="en-US" sz="6000" dirty="0"/>
          </a:p>
        </p:txBody>
      </p:sp>
      <p:sp>
        <p:nvSpPr>
          <p:cNvPr id="4" name="Shape 1"/>
          <p:cNvSpPr/>
          <p:nvPr/>
        </p:nvSpPr>
        <p:spPr>
          <a:xfrm>
            <a:off x="450890" y="32514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7699" y="3336488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600" b="1" kern="0" spc="-80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1</a:t>
            </a:r>
            <a:endParaRPr lang="en-US" sz="3600" dirty="0"/>
          </a:p>
        </p:txBody>
      </p:sp>
      <p:sp>
        <p:nvSpPr>
          <p:cNvPr id="6" name="Text 3"/>
          <p:cNvSpPr/>
          <p:nvPr/>
        </p:nvSpPr>
        <p:spPr>
          <a:xfrm>
            <a:off x="1188006" y="32514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Huge Library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1188006" y="3741896"/>
            <a:ext cx="315456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Netflix has 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a huge library of movies, TV shows, and documentaries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 These are stored in 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data centers or on cloud storage systems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like AWS (Amazon Web Services).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4685467" y="32514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8581" y="3336488"/>
            <a:ext cx="20395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600" b="1" kern="0" spc="-80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2</a:t>
            </a:r>
            <a:endParaRPr lang="en-US" sz="3600" dirty="0"/>
          </a:p>
        </p:txBody>
      </p:sp>
      <p:sp>
        <p:nvSpPr>
          <p:cNvPr id="10" name="Text 7"/>
          <p:cNvSpPr/>
          <p:nvPr/>
        </p:nvSpPr>
        <p:spPr>
          <a:xfrm>
            <a:off x="5422583" y="32514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Compressed Storage</a:t>
            </a:r>
            <a:endParaRPr lang="en-US" sz="3200" dirty="0"/>
          </a:p>
        </p:txBody>
      </p:sp>
      <p:sp>
        <p:nvSpPr>
          <p:cNvPr id="11" name="Text 8"/>
          <p:cNvSpPr/>
          <p:nvPr/>
        </p:nvSpPr>
        <p:spPr>
          <a:xfrm>
            <a:off x="5422583" y="3741896"/>
            <a:ext cx="336581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All the 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videos are saved in high quality but are compressed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to take up less space and stream faster.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832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7209" y="2297549"/>
            <a:ext cx="5640229" cy="470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00"/>
              </a:lnSpc>
              <a:buNone/>
            </a:pPr>
            <a:r>
              <a:rPr lang="en-US" sz="5400" b="1" kern="0" spc="-89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Content Delivery Network (CDN)</a:t>
            </a:r>
            <a:endParaRPr lang="en-US" sz="5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09" y="2994184"/>
            <a:ext cx="753189" cy="12052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06379" y="3144798"/>
            <a:ext cx="1962269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3200" b="1" kern="0" spc="-44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Global Server Network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1506379" y="3578959"/>
            <a:ext cx="12596813" cy="515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kern="0" spc="-2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When you hit "</a:t>
            </a:r>
            <a:r>
              <a:rPr lang="en-US" sz="2400" kern="0" spc="-24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Play</a:t>
            </a:r>
            <a:r>
              <a:rPr lang="en-US" sz="2400" kern="0" spc="-2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," Netflix uses a </a:t>
            </a:r>
            <a:r>
              <a:rPr lang="en-US" sz="2400" kern="0" spc="-24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network of servers around the world, called a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2400" kern="0" spc="-24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Content Delivery Network (CDN)</a:t>
            </a:r>
            <a:r>
              <a:rPr lang="en-US" sz="2400" kern="0" spc="-2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to deliver the video.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09" y="4199453"/>
            <a:ext cx="753189" cy="12052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06379" y="4350068"/>
            <a:ext cx="1883212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3200" b="1" kern="0" spc="-44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Local Delivery</a:t>
            </a:r>
            <a:endParaRPr lang="en-US" sz="3200" dirty="0"/>
          </a:p>
        </p:txBody>
      </p:sp>
      <p:sp>
        <p:nvSpPr>
          <p:cNvPr id="9" name="Text 4"/>
          <p:cNvSpPr/>
          <p:nvPr/>
        </p:nvSpPr>
        <p:spPr>
          <a:xfrm>
            <a:off x="1506379" y="4786730"/>
            <a:ext cx="12596813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kern="0" spc="-2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Instead of sending it from </a:t>
            </a:r>
            <a:r>
              <a:rPr lang="en-US" sz="2400" kern="0" spc="-24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one central place (which could be slow)</a:t>
            </a:r>
            <a:r>
              <a:rPr lang="en-US" sz="2400" kern="0" spc="-2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the video comes from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2400" kern="0" spc="-2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 </a:t>
            </a:r>
            <a:r>
              <a:rPr lang="en-US" sz="2400" kern="0" spc="-24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server close to your location</a:t>
            </a:r>
            <a:r>
              <a:rPr lang="en-US" sz="2400" kern="0" spc="-2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09" y="5404723"/>
            <a:ext cx="753189" cy="12052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06379" y="5555337"/>
            <a:ext cx="1883212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3200" b="1" kern="0" spc="-44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Benefits</a:t>
            </a:r>
            <a:endParaRPr lang="en-US" sz="3200" dirty="0"/>
          </a:p>
        </p:txBody>
      </p:sp>
      <p:sp>
        <p:nvSpPr>
          <p:cNvPr id="12" name="Text 6"/>
          <p:cNvSpPr/>
          <p:nvPr/>
        </p:nvSpPr>
        <p:spPr>
          <a:xfrm>
            <a:off x="1506378" y="5970093"/>
            <a:ext cx="12596813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850"/>
              </a:lnSpc>
              <a:buSzPct val="100000"/>
              <a:buChar char="•"/>
            </a:pPr>
            <a:r>
              <a:rPr lang="en-US" sz="2400" kern="0" spc="-2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Faster streaming</a:t>
            </a:r>
            <a:endParaRPr lang="en-US" sz="2400" dirty="0"/>
          </a:p>
        </p:txBody>
      </p:sp>
      <p:sp>
        <p:nvSpPr>
          <p:cNvPr id="13" name="Text 7"/>
          <p:cNvSpPr/>
          <p:nvPr/>
        </p:nvSpPr>
        <p:spPr>
          <a:xfrm>
            <a:off x="1506378" y="6263701"/>
            <a:ext cx="12596813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850"/>
              </a:lnSpc>
              <a:buSzPct val="100000"/>
              <a:buChar char="•"/>
            </a:pPr>
            <a:r>
              <a:rPr lang="en-US" sz="2400" kern="0" spc="-2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Less buffering</a:t>
            </a:r>
            <a:endParaRPr lang="en-US" sz="24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209" y="6609993"/>
            <a:ext cx="753189" cy="120527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506379" y="6760607"/>
            <a:ext cx="1883212" cy="235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3200" b="1" kern="0" spc="-44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Open Connect</a:t>
            </a:r>
            <a:endParaRPr lang="en-US" sz="3200" dirty="0"/>
          </a:p>
        </p:txBody>
      </p:sp>
      <p:sp>
        <p:nvSpPr>
          <p:cNvPr id="16" name="Text 9"/>
          <p:cNvSpPr/>
          <p:nvPr/>
        </p:nvSpPr>
        <p:spPr>
          <a:xfrm>
            <a:off x="1506379" y="7175362"/>
            <a:ext cx="12596813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kern="0" spc="-2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Netflix also uses its own </a:t>
            </a:r>
            <a:r>
              <a:rPr lang="en-US" sz="2400" kern="0" spc="-24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CDN</a:t>
            </a:r>
            <a:r>
              <a:rPr lang="en-US" sz="2400" kern="0" spc="-2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called </a:t>
            </a:r>
            <a:r>
              <a:rPr lang="en-US" sz="2400" kern="0" spc="-24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Open Connect </a:t>
            </a:r>
            <a:r>
              <a:rPr lang="en-US" sz="2400" kern="0" spc="-2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to control and optimize this process.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093" y="766048"/>
            <a:ext cx="7663815" cy="132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5400" b="1" kern="0" spc="-125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Personalization and Recommendations</a:t>
            </a:r>
            <a:endParaRPr lang="en-US" sz="5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3" y="2405063"/>
            <a:ext cx="528638" cy="5286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0093" y="3145155"/>
            <a:ext cx="3015258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b="1" kern="0" spc="-62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AI and Machine Learning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740092" y="3602354"/>
            <a:ext cx="3781107" cy="1373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kern="0" spc="-33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Netflix uses </a:t>
            </a:r>
            <a:r>
              <a:rPr lang="en-US" sz="2400" kern="0" spc="-33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AI (Artificial Intelligence) and Machine Learning </a:t>
            </a:r>
            <a:r>
              <a:rPr lang="en-US" sz="2400" kern="0" spc="-33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to recommend shows and movies you might like.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591" y="2405063"/>
            <a:ext cx="528638" cy="5286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0591" y="3145155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kern="0" spc="-62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Tracking Preferences</a:t>
            </a:r>
            <a:endParaRPr lang="en-US" sz="3200" dirty="0"/>
          </a:p>
        </p:txBody>
      </p:sp>
      <p:sp>
        <p:nvSpPr>
          <p:cNvPr id="9" name="Text 4"/>
          <p:cNvSpPr/>
          <p:nvPr/>
        </p:nvSpPr>
        <p:spPr>
          <a:xfrm>
            <a:off x="4730591" y="3602355"/>
            <a:ext cx="3673316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kern="0" spc="-33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Tracks</a:t>
            </a:r>
            <a:r>
              <a:rPr lang="en-US" sz="2400" kern="0" spc="-33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what you watch.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93" y="5518190"/>
            <a:ext cx="528638" cy="5286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0093" y="6258282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kern="0" spc="-62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Analysis</a:t>
            </a:r>
            <a:endParaRPr lang="en-US" sz="3200" dirty="0"/>
          </a:p>
        </p:txBody>
      </p:sp>
      <p:sp>
        <p:nvSpPr>
          <p:cNvPr id="12" name="Text 6"/>
          <p:cNvSpPr/>
          <p:nvPr/>
        </p:nvSpPr>
        <p:spPr>
          <a:xfrm>
            <a:off x="740093" y="6715482"/>
            <a:ext cx="3673316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kern="0" spc="-33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Analyzes</a:t>
            </a:r>
            <a:r>
              <a:rPr lang="en-US" sz="2400" kern="0" spc="-33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your </a:t>
            </a:r>
            <a:r>
              <a:rPr lang="en-US" sz="2400" kern="0" spc="-33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preferences</a:t>
            </a:r>
            <a:r>
              <a:rPr lang="en-US" sz="2400" kern="0" spc="-33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0591" y="5518190"/>
            <a:ext cx="528638" cy="5286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0591" y="6258282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kern="0" spc="-62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Recommendations</a:t>
            </a:r>
            <a:endParaRPr lang="en-US" sz="3200" dirty="0"/>
          </a:p>
        </p:txBody>
      </p:sp>
      <p:sp>
        <p:nvSpPr>
          <p:cNvPr id="15" name="Text 8"/>
          <p:cNvSpPr/>
          <p:nvPr/>
        </p:nvSpPr>
        <p:spPr>
          <a:xfrm>
            <a:off x="4730590" y="6715482"/>
            <a:ext cx="4032409" cy="151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kern="0" spc="-33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Shows similar content</a:t>
            </a:r>
            <a:r>
              <a:rPr lang="en-US" sz="2400" kern="0" spc="-33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 For example, if you love action movies, Netflix will suggest more action-packed titles!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27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kern="0" spc="-13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Streaming Process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793790" y="38384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Data Packets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93790" y="441960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When you play a video, Netflix delivers it in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small chunks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called 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data packets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599521" y="38384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Benefits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7599521" y="44196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Videos 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start quickly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without loading the entire file.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599521" y="48617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It 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adjusts the video quality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based on your internet speed (HD, 4K, etc.).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02688"/>
            <a:ext cx="70785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kern="0" spc="-13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User Accounts and Profiles</a:t>
            </a:r>
            <a:endParaRPr lang="en-US" sz="5400" dirty="0"/>
          </a:p>
        </p:txBody>
      </p:sp>
      <p:sp>
        <p:nvSpPr>
          <p:cNvPr id="4" name="Shape 1"/>
          <p:cNvSpPr/>
          <p:nvPr/>
        </p:nvSpPr>
        <p:spPr>
          <a:xfrm>
            <a:off x="793790" y="2551628"/>
            <a:ext cx="3664863" cy="2626281"/>
          </a:xfrm>
          <a:prstGeom prst="roundRect">
            <a:avLst>
              <a:gd name="adj" fmla="val 362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860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Multiple Profiles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1028224" y="3276481"/>
            <a:ext cx="34228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Netflix allows 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multiple profiles under one account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4685467" y="2551628"/>
            <a:ext cx="3664863" cy="2626281"/>
          </a:xfrm>
          <a:prstGeom prst="roundRect">
            <a:avLst>
              <a:gd name="adj" fmla="val 362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7860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Profile Storage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4919901" y="3276481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Each profile stores: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4919901" y="3775472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Preferences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(e.g., 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genres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you like)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4919901" y="4580573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Watch history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Shape 9"/>
          <p:cNvSpPr/>
          <p:nvPr/>
        </p:nvSpPr>
        <p:spPr>
          <a:xfrm>
            <a:off x="793790" y="5404723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28224" y="56391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Personalization</a:t>
            </a:r>
            <a:endParaRPr lang="en-US" sz="3200" dirty="0"/>
          </a:p>
        </p:txBody>
      </p:sp>
      <p:sp>
        <p:nvSpPr>
          <p:cNvPr id="14" name="Text 11"/>
          <p:cNvSpPr/>
          <p:nvPr/>
        </p:nvSpPr>
        <p:spPr>
          <a:xfrm>
            <a:off x="1028224" y="612957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This makes Netflix feel 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personalized for each user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73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kern="0" spc="-13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Scalability</a:t>
            </a:r>
            <a:endParaRPr lang="en-US" sz="6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1839754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7523" y="2428399"/>
            <a:ext cx="11370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1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5357217" y="2316004"/>
            <a:ext cx="21652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Millions of Users</a:t>
            </a:r>
            <a:endParaRPr lang="en-US" sz="3200" dirty="0"/>
          </a:p>
        </p:txBody>
      </p:sp>
      <p:sp>
        <p:nvSpPr>
          <p:cNvPr id="6" name="Shape 3"/>
          <p:cNvSpPr/>
          <p:nvPr/>
        </p:nvSpPr>
        <p:spPr>
          <a:xfrm>
            <a:off x="5187077" y="3159800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203377"/>
            <a:ext cx="4304109" cy="130694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9425" y="3630097"/>
            <a:ext cx="16990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2</a:t>
            </a:r>
            <a:endParaRPr lang="en-US" sz="3200" dirty="0"/>
          </a:p>
        </p:txBody>
      </p:sp>
      <p:sp>
        <p:nvSpPr>
          <p:cNvPr id="9" name="Text 5"/>
          <p:cNvSpPr/>
          <p:nvPr/>
        </p:nvSpPr>
        <p:spPr>
          <a:xfrm>
            <a:off x="6433304" y="34301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Cloud Computing</a:t>
            </a:r>
            <a:endParaRPr lang="en-US" sz="3200" dirty="0"/>
          </a:p>
        </p:txBody>
      </p:sp>
      <p:sp>
        <p:nvSpPr>
          <p:cNvPr id="10" name="Text 6"/>
          <p:cNvSpPr/>
          <p:nvPr/>
        </p:nvSpPr>
        <p:spPr>
          <a:xfrm>
            <a:off x="6433304" y="3920609"/>
            <a:ext cx="36210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Handles sudden increases in traffic</a:t>
            </a:r>
            <a:endParaRPr lang="en-US" sz="2400" dirty="0"/>
          </a:p>
        </p:txBody>
      </p:sp>
      <p:sp>
        <p:nvSpPr>
          <p:cNvPr id="11" name="Shape 7"/>
          <p:cNvSpPr/>
          <p:nvPr/>
        </p:nvSpPr>
        <p:spPr>
          <a:xfrm>
            <a:off x="6263164" y="4523423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566999"/>
            <a:ext cx="6456164" cy="130694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67043" y="4993719"/>
            <a:ext cx="1744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3</a:t>
            </a:r>
            <a:endParaRPr lang="en-US" sz="3200" dirty="0"/>
          </a:p>
        </p:txBody>
      </p:sp>
      <p:sp>
        <p:nvSpPr>
          <p:cNvPr id="14" name="Text 9"/>
          <p:cNvSpPr/>
          <p:nvPr/>
        </p:nvSpPr>
        <p:spPr>
          <a:xfrm>
            <a:off x="7509272" y="4793813"/>
            <a:ext cx="25282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Distributed Servers</a:t>
            </a:r>
            <a:endParaRPr lang="en-US" sz="3200" dirty="0"/>
          </a:p>
        </p:txBody>
      </p:sp>
      <p:sp>
        <p:nvSpPr>
          <p:cNvPr id="15" name="Text 10"/>
          <p:cNvSpPr/>
          <p:nvPr/>
        </p:nvSpPr>
        <p:spPr>
          <a:xfrm>
            <a:off x="7509272" y="5284232"/>
            <a:ext cx="25282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Worldwide for reliability</a:t>
            </a:r>
            <a:endParaRPr lang="en-US" sz="2400" dirty="0"/>
          </a:p>
        </p:txBody>
      </p:sp>
      <p:sp>
        <p:nvSpPr>
          <p:cNvPr id="16" name="Text 11"/>
          <p:cNvSpPr/>
          <p:nvPr/>
        </p:nvSpPr>
        <p:spPr>
          <a:xfrm>
            <a:off x="793790" y="61290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Netflix has 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millions of users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 To ensure the service works 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smoothly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for everyone:</a:t>
            </a:r>
            <a:endParaRPr lang="en-US" sz="2400" dirty="0"/>
          </a:p>
        </p:txBody>
      </p:sp>
      <p:sp>
        <p:nvSpPr>
          <p:cNvPr id="17" name="Text 12"/>
          <p:cNvSpPr/>
          <p:nvPr/>
        </p:nvSpPr>
        <p:spPr>
          <a:xfrm>
            <a:off x="793790" y="67471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It uses 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cloud computing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to handle 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sudden increases in traffic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(like during a new show launch).</a:t>
            </a:r>
            <a:endParaRPr lang="en-US" sz="2400" dirty="0"/>
          </a:p>
        </p:txBody>
      </p:sp>
      <p:sp>
        <p:nvSpPr>
          <p:cNvPr id="18" name="Text 13"/>
          <p:cNvSpPr/>
          <p:nvPr/>
        </p:nvSpPr>
        <p:spPr>
          <a:xfrm>
            <a:off x="793790" y="71893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Servers are distributed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worldwide for reliability.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947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kern="0" spc="-13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Security Measures</a:t>
            </a:r>
            <a:endParaRPr lang="en-US" sz="6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88032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6741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Encryption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6280190" y="5164534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To 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secure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videos and passwords.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1921" y="388032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91921" y="46741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DRM</a:t>
            </a:r>
            <a:endParaRPr lang="en-US" sz="3200" dirty="0"/>
          </a:p>
        </p:txBody>
      </p:sp>
      <p:sp>
        <p:nvSpPr>
          <p:cNvPr id="9" name="Text 4"/>
          <p:cNvSpPr/>
          <p:nvPr/>
        </p:nvSpPr>
        <p:spPr>
          <a:xfrm>
            <a:off x="10291921" y="5164534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Digital Rights Management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to prevent unauthorized copying or sharing of content.</a:t>
            </a:r>
            <a:endParaRPr lang="en-US" sz="2400" dirty="0"/>
          </a:p>
        </p:txBody>
      </p:sp>
      <p:sp>
        <p:nvSpPr>
          <p:cNvPr id="10" name="Text 5"/>
          <p:cNvSpPr/>
          <p:nvPr/>
        </p:nvSpPr>
        <p:spPr>
          <a:xfrm>
            <a:off x="6280190" y="30650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Netflix 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protects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your 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account and data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using: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4890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640" y="3231713"/>
            <a:ext cx="5297805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5400" b="1" kern="0" spc="-125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Global Availability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741640" y="4317563"/>
            <a:ext cx="6414611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7200" b="1" kern="0" spc="-165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190+</a:t>
            </a:r>
            <a:endParaRPr lang="en-US" sz="7200" dirty="0"/>
          </a:p>
        </p:txBody>
      </p:sp>
      <p:sp>
        <p:nvSpPr>
          <p:cNvPr id="5" name="Text 2"/>
          <p:cNvSpPr/>
          <p:nvPr/>
        </p:nvSpPr>
        <p:spPr>
          <a:xfrm>
            <a:off x="2624495" y="5281493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3200" b="1" kern="0" spc="-63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Countries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741640" y="5739646"/>
            <a:ext cx="6414611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400" kern="0" spc="-33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Netflix is available in over </a:t>
            </a:r>
            <a:r>
              <a:rPr lang="en-US" sz="2400" kern="0" spc="-33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190 countries</a:t>
            </a:r>
            <a:r>
              <a:rPr lang="en-US" sz="2400" kern="0" spc="-33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474029" y="4317563"/>
            <a:ext cx="6414730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7200" b="1" kern="0" spc="-165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Multiple</a:t>
            </a:r>
            <a:endParaRPr lang="en-US" sz="7200" dirty="0"/>
          </a:p>
        </p:txBody>
      </p:sp>
      <p:sp>
        <p:nvSpPr>
          <p:cNvPr id="8" name="Text 5"/>
          <p:cNvSpPr/>
          <p:nvPr/>
        </p:nvSpPr>
        <p:spPr>
          <a:xfrm>
            <a:off x="9356884" y="5281493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3200" b="1" kern="0" spc="-63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Languages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7474029" y="5739646"/>
            <a:ext cx="6414730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400" kern="0" spc="-33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Content is stored in multiple languages.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741640" y="6317099"/>
            <a:ext cx="1314711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400" kern="0" spc="-33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To achieve this: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41640" y="6894552"/>
            <a:ext cx="1314711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2400" kern="0" spc="-33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Content is stored in multiple languages</a:t>
            </a:r>
            <a:r>
              <a:rPr lang="en-US" sz="2400" kern="0" spc="-33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41640" y="7307699"/>
            <a:ext cx="13147119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2400" kern="0" spc="-33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Servers are distributed globally </a:t>
            </a:r>
            <a:r>
              <a:rPr lang="en-US" sz="2400" kern="0" spc="-33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for faster streaming.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599</Words>
  <Application>Microsoft Office PowerPoint</Application>
  <PresentationFormat>Custom</PresentationFormat>
  <Paragraphs>103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Ramesh N</cp:lastModifiedBy>
  <cp:revision>28</cp:revision>
  <dcterms:created xsi:type="dcterms:W3CDTF">2025-01-23T15:12:03Z</dcterms:created>
  <dcterms:modified xsi:type="dcterms:W3CDTF">2025-01-24T09:12:05Z</dcterms:modified>
</cp:coreProperties>
</file>